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524" autoAdjust="0"/>
  </p:normalViewPr>
  <p:slideViewPr>
    <p:cSldViewPr>
      <p:cViewPr>
        <p:scale>
          <a:sx n="46" d="100"/>
          <a:sy n="46" d="100"/>
        </p:scale>
        <p:origin x="-2070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61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8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83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0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3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5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56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9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47C0-058A-4A1E-B466-0106F95D1DD5}" type="datetimeFigureOut">
              <a:rPr lang="en-GB" smtClean="0"/>
              <a:t>18/12/2015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07F3-3933-49C9-B1CB-0EC16118A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0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Welcome to</a:t>
            </a:r>
            <a:br>
              <a:rPr lang="en-GB" dirty="0" smtClean="0"/>
            </a:br>
            <a:r>
              <a:rPr lang="en-GB" b="1" dirty="0" smtClean="0"/>
              <a:t>HEDGE END RUNNING CLUB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Celebration Evening 2015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9144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Winners!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Victory 5 Club Championships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1219200"/>
            <a:ext cx="670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33600" y="1371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5000" y="1524000"/>
            <a:ext cx="6705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52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0" y="1752600"/>
            <a:ext cx="3505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Ladies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Senior: Karen Andrews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Senior: Michele Jacobs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Senior: Laura Wren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V35: Claire Powell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V35: Tracey </a:t>
            </a:r>
            <a:r>
              <a:rPr lang="en-GB" dirty="0" err="1" smtClean="0"/>
              <a:t>Shepperd</a:t>
            </a:r>
            <a:endParaRPr lang="en-GB" dirty="0" smtClean="0"/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V35: Kelly Milner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V40: Marie </a:t>
            </a:r>
            <a:r>
              <a:rPr lang="en-GB" dirty="0" err="1" smtClean="0"/>
              <a:t>Droniou-Bordry</a:t>
            </a:r>
            <a:endParaRPr lang="en-GB" dirty="0"/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V40: Kirsty Shannon  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V40: Joanne </a:t>
            </a:r>
            <a:r>
              <a:rPr lang="en-GB" dirty="0" err="1" smtClean="0"/>
              <a:t>Labram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V50: Sheryl James 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V50: Pauline Nicholson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V50: Fiona </a:t>
            </a:r>
            <a:r>
              <a:rPr lang="en-GB" dirty="0" err="1" smtClean="0"/>
              <a:t>Geal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Newcomer: Tracy </a:t>
            </a:r>
            <a:r>
              <a:rPr lang="en-GB" dirty="0" err="1" smtClean="0"/>
              <a:t>Puttock</a:t>
            </a:r>
            <a:endParaRPr lang="en-GB" dirty="0" smtClean="0"/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Newcomer: Angela Lloyd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Newcomer: Belinda Moore</a:t>
            </a:r>
          </a:p>
          <a:p>
            <a:r>
              <a:rPr lang="en-GB" dirty="0" smtClean="0"/>
              <a:t>Ladies Champion: Karen Andrews 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05000" y="1371600"/>
            <a:ext cx="6705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76800" y="1806078"/>
            <a:ext cx="373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Men’s</a:t>
            </a:r>
            <a:endParaRPr lang="en-GB" dirty="0"/>
          </a:p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Senior: </a:t>
            </a:r>
            <a:r>
              <a:rPr lang="en-GB" dirty="0" smtClean="0"/>
              <a:t>Matt Risden</a:t>
            </a:r>
            <a:endParaRPr lang="en-GB" dirty="0"/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Senior: </a:t>
            </a:r>
            <a:r>
              <a:rPr lang="en-GB" dirty="0" smtClean="0"/>
              <a:t>Kevin Martin</a:t>
            </a:r>
            <a:endParaRPr lang="en-GB" dirty="0"/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Senior: </a:t>
            </a:r>
            <a:r>
              <a:rPr lang="en-GB" dirty="0" err="1" smtClean="0"/>
              <a:t>Wiliam</a:t>
            </a:r>
            <a:r>
              <a:rPr lang="en-GB" dirty="0" smtClean="0"/>
              <a:t> </a:t>
            </a:r>
            <a:r>
              <a:rPr lang="en-GB" dirty="0" err="1" smtClean="0"/>
              <a:t>Baggs</a:t>
            </a:r>
            <a:endParaRPr lang="en-GB" dirty="0"/>
          </a:p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V35: </a:t>
            </a:r>
            <a:r>
              <a:rPr lang="en-GB" dirty="0" smtClean="0"/>
              <a:t>Carlo van </a:t>
            </a:r>
            <a:r>
              <a:rPr lang="en-GB" dirty="0" err="1" smtClean="0"/>
              <a:t>Leeuwen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V35: </a:t>
            </a:r>
            <a:r>
              <a:rPr lang="en-GB" dirty="0" smtClean="0"/>
              <a:t>Mark Smallwood</a:t>
            </a:r>
            <a:endParaRPr lang="en-GB" dirty="0"/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V35: </a:t>
            </a:r>
            <a:r>
              <a:rPr lang="en-GB" dirty="0" smtClean="0"/>
              <a:t>Paul Toms</a:t>
            </a:r>
            <a:endParaRPr lang="en-GB" dirty="0"/>
          </a:p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V40: </a:t>
            </a:r>
            <a:r>
              <a:rPr lang="en-GB" dirty="0" smtClean="0"/>
              <a:t>Alex Johnson</a:t>
            </a:r>
            <a:endParaRPr lang="en-GB" dirty="0"/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V40: </a:t>
            </a:r>
            <a:r>
              <a:rPr lang="en-GB" dirty="0" smtClean="0"/>
              <a:t>Michael Dally </a:t>
            </a:r>
            <a:endParaRPr lang="en-GB" dirty="0"/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V40: </a:t>
            </a:r>
            <a:r>
              <a:rPr lang="en-GB" dirty="0" smtClean="0"/>
              <a:t>Ian Williams</a:t>
            </a:r>
            <a:endParaRPr lang="en-GB" dirty="0"/>
          </a:p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V50: </a:t>
            </a:r>
            <a:r>
              <a:rPr lang="en-GB" dirty="0" smtClean="0"/>
              <a:t>Charlie Cooper </a:t>
            </a:r>
            <a:endParaRPr lang="en-GB" dirty="0"/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V50: </a:t>
            </a:r>
            <a:r>
              <a:rPr lang="en-GB" dirty="0" smtClean="0"/>
              <a:t>Keith Sheppard</a:t>
            </a:r>
            <a:endParaRPr lang="en-GB" dirty="0"/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V50: </a:t>
            </a:r>
            <a:r>
              <a:rPr lang="en-GB" dirty="0" smtClean="0"/>
              <a:t>Kevin Rowe</a:t>
            </a:r>
            <a:endParaRPr lang="en-GB" dirty="0"/>
          </a:p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Newcomer</a:t>
            </a:r>
            <a:r>
              <a:rPr lang="en-GB" dirty="0" smtClean="0"/>
              <a:t>: Jordan </a:t>
            </a:r>
            <a:r>
              <a:rPr lang="en-GB" dirty="0" err="1" smtClean="0"/>
              <a:t>Winbourne</a:t>
            </a:r>
            <a:endParaRPr lang="en-GB" dirty="0"/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Newcomer: </a:t>
            </a:r>
            <a:r>
              <a:rPr lang="en-GB" dirty="0" smtClean="0"/>
              <a:t>Chris Brooks</a:t>
            </a:r>
            <a:endParaRPr lang="en-GB" dirty="0"/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Newcomer: </a:t>
            </a:r>
            <a:r>
              <a:rPr lang="en-GB" dirty="0" smtClean="0"/>
              <a:t>Simon </a:t>
            </a:r>
            <a:r>
              <a:rPr lang="en-GB" dirty="0" err="1" smtClean="0"/>
              <a:t>Vargeson</a:t>
            </a:r>
            <a:endParaRPr lang="en-GB" dirty="0"/>
          </a:p>
          <a:p>
            <a:r>
              <a:rPr lang="en-GB" dirty="0" smtClean="0"/>
              <a:t>Men’s </a:t>
            </a:r>
            <a:r>
              <a:rPr lang="en-GB" dirty="0"/>
              <a:t>Champion: </a:t>
            </a:r>
            <a:r>
              <a:rPr lang="en-GB" dirty="0" smtClean="0"/>
              <a:t>Matt Risden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4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Pentathlon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1219200"/>
            <a:ext cx="548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33600" y="1524000"/>
            <a:ext cx="5486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524000" cy="1524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133600" y="1371600"/>
            <a:ext cx="5486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0" y="2514598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Man: Kevin Martin 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Man: Alex Johnson 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Man: Carlo van </a:t>
            </a:r>
            <a:r>
              <a:rPr lang="en-GB" dirty="0" err="1" smtClean="0"/>
              <a:t>Leeuwen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Vet Man: Charlie Cooper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Vet Man: Keith Sheppard 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Vet Man: Martyn Judd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04455" y="2514600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Equal 1</a:t>
            </a:r>
            <a:r>
              <a:rPr lang="en-GB" baseline="30000" dirty="0" smtClean="0"/>
              <a:t>st</a:t>
            </a:r>
            <a:r>
              <a:rPr lang="en-GB" dirty="0" smtClean="0"/>
              <a:t> Lady: Karen Andrews</a:t>
            </a:r>
          </a:p>
          <a:p>
            <a:r>
              <a:rPr lang="en-GB" dirty="0" smtClean="0"/>
              <a:t>Equal 1</a:t>
            </a:r>
            <a:r>
              <a:rPr lang="en-GB" baseline="30000" dirty="0" smtClean="0"/>
              <a:t>st</a:t>
            </a:r>
            <a:r>
              <a:rPr lang="en-GB" dirty="0" smtClean="0"/>
              <a:t> Lady: Michelle Dorrington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Lady: Kate Maslin</a:t>
            </a:r>
          </a:p>
          <a:p>
            <a:endParaRPr lang="en-GB" dirty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Vet Lady: Diane Rice-Adams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Vet Lady: Julie Ward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Vet Lady: Linda Francis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0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GB" dirty="0" smtClean="0"/>
              <a:t>Winter 5 K Handicap 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1219200"/>
            <a:ext cx="548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33600" y="1524000"/>
            <a:ext cx="5486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524000" cy="1524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133600" y="1371600"/>
            <a:ext cx="5486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0" y="27432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Man: Mark Staples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Man: Robson </a:t>
            </a:r>
            <a:r>
              <a:rPr lang="en-GB" dirty="0" err="1" smtClean="0"/>
              <a:t>Trendell</a:t>
            </a:r>
            <a:r>
              <a:rPr lang="en-GB" dirty="0" smtClean="0"/>
              <a:t> 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Man: Ian Williams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309255" y="27432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Lady: Roberta </a:t>
            </a:r>
            <a:r>
              <a:rPr lang="en-GB" dirty="0" err="1" smtClean="0"/>
              <a:t>Buhagiar</a:t>
            </a:r>
            <a:endParaRPr lang="en-GB" dirty="0" smtClean="0"/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Lady: Diane Rice-Adams 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Lady: Jenna </a:t>
            </a:r>
            <a:r>
              <a:rPr lang="en-GB" dirty="0" err="1" smtClean="0"/>
              <a:t>Shergold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2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220200" cy="1143000"/>
          </a:xfrm>
        </p:spPr>
        <p:txBody>
          <a:bodyPr/>
          <a:lstStyle/>
          <a:p>
            <a:r>
              <a:rPr lang="en-GB" dirty="0" smtClean="0"/>
              <a:t>RR10 Awards  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1219200"/>
            <a:ext cx="548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99187" y="1524000"/>
            <a:ext cx="552081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524000" cy="1524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9187" y="1371600"/>
            <a:ext cx="552081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81000" y="2075277"/>
            <a:ext cx="1981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Mark MASLIN</a:t>
            </a:r>
          </a:p>
          <a:p>
            <a:r>
              <a:rPr lang="en-GB" dirty="0" smtClean="0"/>
              <a:t>Keith SHEPPARD</a:t>
            </a:r>
          </a:p>
          <a:p>
            <a:r>
              <a:rPr lang="en-GB" dirty="0" smtClean="0"/>
              <a:t>Kevin ROWE</a:t>
            </a:r>
          </a:p>
          <a:p>
            <a:r>
              <a:rPr lang="en-GB" dirty="0" smtClean="0"/>
              <a:t>James DUNLOP</a:t>
            </a:r>
          </a:p>
          <a:p>
            <a:r>
              <a:rPr lang="en-GB" dirty="0" smtClean="0"/>
              <a:t>Tristan MILLWARD</a:t>
            </a:r>
          </a:p>
          <a:p>
            <a:r>
              <a:rPr lang="en-GB" dirty="0" smtClean="0"/>
              <a:t>Mark STAPLES</a:t>
            </a:r>
          </a:p>
          <a:p>
            <a:r>
              <a:rPr lang="en-GB" dirty="0" smtClean="0"/>
              <a:t>Keith DIAPER</a:t>
            </a:r>
          </a:p>
          <a:p>
            <a:r>
              <a:rPr lang="en-GB" dirty="0" smtClean="0"/>
              <a:t>Kevin MARTIN</a:t>
            </a:r>
          </a:p>
        </p:txBody>
      </p:sp>
      <p:sp>
        <p:nvSpPr>
          <p:cNvPr id="4" name="Rectangle 3"/>
          <p:cNvSpPr/>
          <p:nvPr/>
        </p:nvSpPr>
        <p:spPr>
          <a:xfrm>
            <a:off x="6781800" y="2044753"/>
            <a:ext cx="2209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Karen ANDREWS</a:t>
            </a:r>
          </a:p>
          <a:p>
            <a:r>
              <a:rPr lang="en-GB" dirty="0" smtClean="0"/>
              <a:t>Kirsty SHANNON</a:t>
            </a:r>
          </a:p>
          <a:p>
            <a:r>
              <a:rPr lang="en-GB" dirty="0" smtClean="0"/>
              <a:t>Michele JACOBS</a:t>
            </a:r>
          </a:p>
          <a:p>
            <a:r>
              <a:rPr lang="en-GB" dirty="0" smtClean="0"/>
              <a:t>Joanne LABRAM</a:t>
            </a:r>
          </a:p>
          <a:p>
            <a:r>
              <a:rPr lang="en-GB" dirty="0" smtClean="0"/>
              <a:t>Kirsty CARTWRIGHT</a:t>
            </a:r>
          </a:p>
          <a:p>
            <a:r>
              <a:rPr lang="en-GB" dirty="0" smtClean="0"/>
              <a:t>Kelly MILNER</a:t>
            </a:r>
          </a:p>
          <a:p>
            <a:r>
              <a:rPr lang="en-GB" dirty="0" smtClean="0"/>
              <a:t>Sheryl JAMES</a:t>
            </a:r>
          </a:p>
          <a:p>
            <a:r>
              <a:rPr lang="en-GB" dirty="0" smtClean="0"/>
              <a:t>Angela KIVLOCHAN</a:t>
            </a:r>
          </a:p>
          <a:p>
            <a:r>
              <a:rPr lang="en-GB" dirty="0" smtClean="0"/>
              <a:t>Julie WARD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509125" y="2075276"/>
            <a:ext cx="2128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Alex JOHNSON</a:t>
            </a:r>
          </a:p>
          <a:p>
            <a:r>
              <a:rPr lang="en-GB" dirty="0" smtClean="0"/>
              <a:t>William BAGGS</a:t>
            </a:r>
          </a:p>
          <a:p>
            <a:r>
              <a:rPr lang="en-GB" dirty="0" smtClean="0"/>
              <a:t>Carlo VAN LEEUWEN</a:t>
            </a:r>
          </a:p>
          <a:p>
            <a:r>
              <a:rPr lang="en-GB" dirty="0" smtClean="0"/>
              <a:t>Ian WILLIAMS</a:t>
            </a:r>
          </a:p>
          <a:p>
            <a:r>
              <a:rPr lang="en-GB" dirty="0" smtClean="0"/>
              <a:t>Tim SKELTON-SMITH</a:t>
            </a:r>
          </a:p>
          <a:p>
            <a:r>
              <a:rPr lang="en-GB" dirty="0" smtClean="0"/>
              <a:t>Stephen KIVLOCHAN</a:t>
            </a:r>
          </a:p>
          <a:p>
            <a:r>
              <a:rPr lang="en-GB" dirty="0" smtClean="0"/>
              <a:t>Keith SPIERS</a:t>
            </a:r>
          </a:p>
          <a:p>
            <a:r>
              <a:rPr lang="en-GB" dirty="0" smtClean="0"/>
              <a:t>Robson TRENDELL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42387" y="2044753"/>
            <a:ext cx="25170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Chris BROOKS</a:t>
            </a:r>
          </a:p>
          <a:p>
            <a:r>
              <a:rPr lang="en-GB" dirty="0" smtClean="0"/>
              <a:t>Rob HARDING</a:t>
            </a:r>
          </a:p>
          <a:p>
            <a:r>
              <a:rPr lang="en-GB" dirty="0" smtClean="0"/>
              <a:t>Jason SELLWOOD</a:t>
            </a:r>
          </a:p>
          <a:p>
            <a:r>
              <a:rPr lang="en-GB" dirty="0" smtClean="0"/>
              <a:t>Simon SINCLAIR</a:t>
            </a:r>
          </a:p>
          <a:p>
            <a:r>
              <a:rPr lang="en-GB" dirty="0" smtClean="0"/>
              <a:t>Robert JONES</a:t>
            </a:r>
          </a:p>
          <a:p>
            <a:r>
              <a:rPr lang="en-GB" dirty="0" smtClean="0"/>
              <a:t>Robert AINSLIE</a:t>
            </a:r>
          </a:p>
          <a:p>
            <a:r>
              <a:rPr lang="en-GB" dirty="0" smtClean="0"/>
              <a:t>Stephen COOKE</a:t>
            </a:r>
          </a:p>
          <a:p>
            <a:r>
              <a:rPr lang="en-GB" dirty="0" smtClean="0"/>
              <a:t>Terry ORR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4800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all who ran more than 6 races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0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HRRL Awards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524000" cy="1524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133600" y="1219200"/>
            <a:ext cx="548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33600" y="1524000"/>
            <a:ext cx="5486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33600" y="1371600"/>
            <a:ext cx="5486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1792069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Trophies</a:t>
            </a:r>
          </a:p>
          <a:p>
            <a:pPr algn="ctr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Place Ladies  A Team Division 2: Presented to Michele Jacobs</a:t>
            </a:r>
          </a:p>
          <a:p>
            <a:pPr algn="ctr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Place Ladies B Team Division 1: Presented to Kate Maslin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524000" y="2895600"/>
            <a:ext cx="243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Ladies Mugs</a:t>
            </a:r>
          </a:p>
          <a:p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: Karen Andrews</a:t>
            </a:r>
          </a:p>
          <a:p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: Kate Maslin</a:t>
            </a:r>
            <a:endParaRPr lang="en-GB" dirty="0"/>
          </a:p>
          <a:p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: Michele Jacobs</a:t>
            </a:r>
            <a:endParaRPr lang="en-GB" dirty="0"/>
          </a:p>
          <a:p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: Claire Powell</a:t>
            </a:r>
          </a:p>
          <a:p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: Joanne </a:t>
            </a:r>
            <a:r>
              <a:rPr lang="en-GB" dirty="0" err="1" smtClean="0"/>
              <a:t>Labram</a:t>
            </a:r>
            <a:r>
              <a:rPr lang="en-GB" dirty="0" smtClean="0"/>
              <a:t> </a:t>
            </a:r>
          </a:p>
          <a:p>
            <a:r>
              <a:rPr lang="en-GB" dirty="0" smtClean="0"/>
              <a:t>61</a:t>
            </a:r>
            <a:r>
              <a:rPr lang="en-GB" baseline="30000" dirty="0" smtClean="0"/>
              <a:t>st</a:t>
            </a:r>
            <a:r>
              <a:rPr lang="en-GB" dirty="0" smtClean="0"/>
              <a:t> : Tracey </a:t>
            </a:r>
            <a:r>
              <a:rPr lang="en-GB" dirty="0" err="1" smtClean="0"/>
              <a:t>Shepperd</a:t>
            </a:r>
            <a:endParaRPr lang="en-GB" dirty="0" smtClean="0"/>
          </a:p>
          <a:p>
            <a:r>
              <a:rPr lang="en-GB" dirty="0" smtClean="0"/>
              <a:t>81</a:t>
            </a:r>
            <a:r>
              <a:rPr lang="en-GB" baseline="30000" dirty="0" smtClean="0"/>
              <a:t>st</a:t>
            </a:r>
            <a:r>
              <a:rPr lang="en-GB" dirty="0" smtClean="0"/>
              <a:t>: Caroline </a:t>
            </a:r>
            <a:r>
              <a:rPr lang="en-GB" dirty="0" err="1" smtClean="0"/>
              <a:t>Jerrim</a:t>
            </a:r>
            <a:endParaRPr lang="en-GB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759037" y="2937164"/>
            <a:ext cx="243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Men’s Mugs</a:t>
            </a:r>
          </a:p>
          <a:p>
            <a:r>
              <a:rPr lang="en-GB" dirty="0" smtClean="0"/>
              <a:t>47</a:t>
            </a:r>
            <a:r>
              <a:rPr lang="en-GB" baseline="30000" dirty="0" smtClean="0"/>
              <a:t>th</a:t>
            </a:r>
            <a:r>
              <a:rPr lang="en-GB" dirty="0" smtClean="0"/>
              <a:t>: Kevin Martin</a:t>
            </a:r>
          </a:p>
          <a:p>
            <a:r>
              <a:rPr lang="en-GB" dirty="0" smtClean="0"/>
              <a:t>51</a:t>
            </a:r>
            <a:r>
              <a:rPr lang="en-GB" baseline="30000" dirty="0" smtClean="0"/>
              <a:t>st</a:t>
            </a:r>
            <a:r>
              <a:rPr lang="en-GB" dirty="0" smtClean="0"/>
              <a:t>: Alex Johnson</a:t>
            </a:r>
            <a:endParaRPr lang="en-GB" dirty="0"/>
          </a:p>
          <a:p>
            <a:r>
              <a:rPr lang="en-GB" dirty="0" smtClean="0"/>
              <a:t>61</a:t>
            </a:r>
            <a:r>
              <a:rPr lang="en-GB" baseline="30000" dirty="0" smtClean="0"/>
              <a:t>st</a:t>
            </a:r>
            <a:r>
              <a:rPr lang="en-GB" dirty="0" smtClean="0"/>
              <a:t>: Ian Williams</a:t>
            </a:r>
            <a:endParaRPr lang="en-GB" dirty="0"/>
          </a:p>
          <a:p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: Mark Smallwood</a:t>
            </a:r>
          </a:p>
          <a:p>
            <a:r>
              <a:rPr lang="en-GB" dirty="0" smtClean="0"/>
              <a:t>75</a:t>
            </a:r>
            <a:r>
              <a:rPr lang="en-GB" baseline="30000" dirty="0" smtClean="0"/>
              <a:t>h</a:t>
            </a:r>
            <a:r>
              <a:rPr lang="en-GB" dirty="0" smtClean="0"/>
              <a:t>: Robson </a:t>
            </a:r>
            <a:r>
              <a:rPr lang="en-GB" dirty="0" err="1" smtClean="0"/>
              <a:t>Trendell</a:t>
            </a:r>
            <a:endParaRPr lang="en-GB" dirty="0" smtClean="0"/>
          </a:p>
          <a:p>
            <a:r>
              <a:rPr lang="en-GB" dirty="0" smtClean="0"/>
              <a:t>88</a:t>
            </a:r>
            <a:r>
              <a:rPr lang="en-GB" baseline="30000" dirty="0" smtClean="0"/>
              <a:t>th</a:t>
            </a:r>
            <a:r>
              <a:rPr lang="en-GB" dirty="0" smtClean="0"/>
              <a:t> : Keith Sheppard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57300" y="532323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</a:t>
            </a:r>
            <a:r>
              <a:rPr lang="en-GB" dirty="0" smtClean="0"/>
              <a:t>ndividual </a:t>
            </a:r>
            <a:r>
              <a:rPr lang="en-GB" dirty="0"/>
              <a:t>league positions - the 7 best scores from 12 races are counted</a:t>
            </a:r>
          </a:p>
        </p:txBody>
      </p:sp>
    </p:spTree>
    <p:extLst>
      <p:ext uri="{BB962C8B-B14F-4D97-AF65-F5344CB8AC3E}">
        <p14:creationId xmlns:p14="http://schemas.microsoft.com/office/powerpoint/2010/main" val="195584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Awards 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1219200"/>
            <a:ext cx="548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33600" y="1524000"/>
            <a:ext cx="5486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524000" cy="1524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133600" y="1371600"/>
            <a:ext cx="5486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600" y="2558534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Ladies Captain’s Award  - Emma </a:t>
            </a:r>
            <a:r>
              <a:rPr lang="en-GB" dirty="0" err="1" smtClean="0"/>
              <a:t>Shergold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Men’s Captain’s Award – Kevin Rowe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Special Achievement Award: Lisa &amp; Gary </a:t>
            </a:r>
            <a:r>
              <a:rPr lang="en-GB" dirty="0" err="1" smtClean="0"/>
              <a:t>Trendell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Chairman’s Cup: </a:t>
            </a:r>
            <a:r>
              <a:rPr lang="en-GB" dirty="0" err="1" smtClean="0"/>
              <a:t>Berni</a:t>
            </a:r>
            <a:r>
              <a:rPr lang="en-GB" dirty="0" smtClean="0"/>
              <a:t> Dutton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6993</TotalTime>
  <Words>476</Words>
  <Application>Microsoft Office PowerPoint</Application>
  <PresentationFormat>On-screen Show (4:3)</PresentationFormat>
  <Paragraphs>122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Welcome to HEDGE END RUNNING CLUB  Celebration Evening 2015 </vt:lpstr>
      <vt:lpstr>Victory 5 Club Championships</vt:lpstr>
      <vt:lpstr>Pentathlon</vt:lpstr>
      <vt:lpstr>Winter 5 K Handicap </vt:lpstr>
      <vt:lpstr>RR10 Awards  </vt:lpstr>
      <vt:lpstr>HRRL Awards</vt:lpstr>
      <vt:lpstr>Other Awards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HEDGE END RUNNING CLUB  Celebration Evening 2015</dc:title>
  <dc:creator>Lauren Udall</dc:creator>
  <cp:lastModifiedBy>mike</cp:lastModifiedBy>
  <cp:revision>19</cp:revision>
  <dcterms:created xsi:type="dcterms:W3CDTF">2015-12-03T19:56:22Z</dcterms:created>
  <dcterms:modified xsi:type="dcterms:W3CDTF">2015-12-18T15:22:58Z</dcterms:modified>
</cp:coreProperties>
</file>